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58" r:id="rId6"/>
    <p:sldId id="265" r:id="rId7"/>
    <p:sldId id="259" r:id="rId8"/>
    <p:sldId id="266" r:id="rId9"/>
    <p:sldId id="260" r:id="rId10"/>
    <p:sldId id="267" r:id="rId11"/>
    <p:sldId id="261" r:id="rId12"/>
    <p:sldId id="262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96B7D-4B23-08E8-B0DA-FD8B4D582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124AB3-D882-A059-FA63-9245D58FA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E11963-B66D-D36D-A3DB-5B1AB88E7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A04DE6-1407-6F1B-587F-03008A50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9FC047-391C-D314-3D86-00220955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581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1098E-FC51-4B5C-FFA3-A7EFE9A2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95251B-1667-36CE-A99D-3DF2FF972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2922BE-1FA9-3B87-A676-AAD8602E9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BF1F87-41B8-0990-5145-6D5B3874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C9BCF9-1E6B-4F27-3D8A-0AC67495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70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111ACE-937F-B6B6-2E96-830FD00D6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3A8BCF-5E27-8BE6-95DA-F54A36A94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5AD18C-9F9C-57F6-4BA5-258D36C7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C31032-6F56-EEB1-5ADF-A89ED3AA5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16F353-6ACB-78DF-AD1F-839F0583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67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FE372-409D-7731-2030-998F1E0C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1D39C5-85E8-7114-50E9-1E83D7640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372B5A-FA79-7327-F48B-6E53BF1E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88DDA6-8D09-DB7F-9AB6-B06CF9F4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F77540-57B4-535F-3C69-5807EA69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66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3D42-26D6-1C66-E433-69C493121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76F34-3DB8-32D9-761F-6B564C784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75143E-7A3F-0B01-83AB-BE3D9110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8DA64D-1DC5-F47A-E7A1-5ACE1492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F6E8FE-1CAD-5A25-0183-A9CE8B4A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97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9939F-7C70-14C2-AB1B-F129AC87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32FF9B-2FFC-AC05-98BF-9F74E603A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9B67E7-3348-4B2C-1FC8-52794EA2D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4BDC3A-E2D7-9115-0876-9E03E5702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FE25D3-D65C-ADE4-DBBF-83B7D84A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EC50C0-01CF-BFFB-AE66-57571C44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4B881-AE7C-9132-2904-39A655C6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AC9CBE-2865-C3F4-3C3F-4A8F70C7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09560E-C88C-D63F-40AF-08B51086F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6FCBE5-0E25-0034-B381-F0EE71253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58CFA4-BE7C-EE14-6DEC-5FBA0BC1C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945C39-2513-437E-DF31-856003976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8F2E0D9-67AD-D5D2-B66F-A5D0137E9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292B63-A8F8-B63C-0185-791FA86A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82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77020-CC76-77BE-4043-B88F4F6B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669E60-63D4-BEA2-39E9-B665F88F1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982C7-391E-DF2A-FA80-0ED6C293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4061E88-CC67-E3DE-535B-164E320A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32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26CF1C-E7DF-5C48-1923-064615CC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D48B14-4FBD-18E8-732F-F75386E7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FCCFEA-813E-611E-75E7-EC84CB97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09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25BAF-0773-0066-6A99-69B69DD8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00F4D1-EB27-23BD-C4A9-08883A270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4CB6B3-A460-A2BD-9AEE-DE4FF1B08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6CDBDA-3349-DDEC-7902-5E44A1FB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E2D035-40BC-C08F-593F-B76F5E6F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D250F8-D37E-BD85-6AE1-40D5E457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372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A56F1-DB41-D8A4-2C48-3C0A29CC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EB88060-94DF-4675-143A-25274ECF5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6A7CF0-C1BF-BE4D-6278-202906A39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412E02-00C9-4ECA-7553-190FBA2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A7B293-5133-1053-3EC0-06A3F427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208C82-B851-32EF-E76F-40891686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19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247FDEC-538F-1E9B-1A00-3618FABA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BB1D27-7F83-A39D-0B9F-37E5F037D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1FBD7F-E49D-1936-4F59-0548498B5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36835B-4D04-5D15-4314-CDCD2531B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B1F1B7-7B06-1F9D-B000-CF79DD93D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1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odutos de higiene pessoal | Vaquinhas online">
            <a:extLst>
              <a:ext uri="{FF2B5EF4-FFF2-40B4-BE49-F238E27FC236}">
                <a16:creationId xmlns:a16="http://schemas.microsoft.com/office/drawing/2014/main" id="{29FE2DE2-3EDD-0093-1743-DE5ADAB9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81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t-bebidas – Casa Santa Luzia">
            <a:extLst>
              <a:ext uri="{FF2B5EF4-FFF2-40B4-BE49-F238E27FC236}">
                <a16:creationId xmlns:a16="http://schemas.microsoft.com/office/drawing/2014/main" id="{C36A0B85-D016-9484-3E96-D5EA38769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7" t="5492" r="18601" b="13462"/>
          <a:stretch/>
        </p:blipFill>
        <p:spPr bwMode="auto">
          <a:xfrm>
            <a:off x="7182678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esta de Aperitivos! Cod. C-035 | Floricultura Cheiro Verde • Palhoça / SC  • Compre online!">
            <a:extLst>
              <a:ext uri="{FF2B5EF4-FFF2-40B4-BE49-F238E27FC236}">
                <a16:creationId xmlns:a16="http://schemas.microsoft.com/office/drawing/2014/main" id="{CAA8768A-0D02-20F6-D9B2-E6E1AE78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875" y="291548"/>
            <a:ext cx="5983125" cy="57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035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22BE935-FD3B-5A8D-10AC-154A2A71DBC4}"/>
              </a:ext>
            </a:extLst>
          </p:cNvPr>
          <p:cNvSpPr/>
          <p:nvPr/>
        </p:nvSpPr>
        <p:spPr>
          <a:xfrm>
            <a:off x="-5820" y="398992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18DD223-2B63-76DE-2EEF-6CF4B6399C9E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62A3862F-E544-0F43-375E-50DEA4B8F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38" t="3183" r="-20928"/>
          <a:stretch/>
        </p:blipFill>
        <p:spPr>
          <a:xfrm>
            <a:off x="7168976" y="-489327"/>
            <a:ext cx="5507085" cy="3855600"/>
          </a:xfrm>
          <a:prstGeom prst="rect">
            <a:avLst/>
          </a:prstGeom>
        </p:spPr>
      </p:pic>
      <p:pic>
        <p:nvPicPr>
          <p:cNvPr id="9" name="Imagem 8" descr="Uma imagem contendo mesa&#10;&#10;Descrição gerada automaticamente">
            <a:extLst>
              <a:ext uri="{FF2B5EF4-FFF2-40B4-BE49-F238E27FC236}">
                <a16:creationId xmlns:a16="http://schemas.microsoft.com/office/drawing/2014/main" id="{DB79ED4A-2DE5-D5DB-960F-B6550F65C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86" t="4394" r="-12709" b="4050"/>
          <a:stretch/>
        </p:blipFill>
        <p:spPr>
          <a:xfrm>
            <a:off x="5203289" y="3290540"/>
            <a:ext cx="5507085" cy="3855600"/>
          </a:xfrm>
          <a:prstGeom prst="rect">
            <a:avLst/>
          </a:prstGeom>
        </p:spPr>
      </p:pic>
      <p:pic>
        <p:nvPicPr>
          <p:cNvPr id="11" name="Imagem 10" descr="Uma imagem contendo comida, bolo, pedaço, mesa&#10;&#10;Descrição gerada automaticamente">
            <a:extLst>
              <a:ext uri="{FF2B5EF4-FFF2-40B4-BE49-F238E27FC236}">
                <a16:creationId xmlns:a16="http://schemas.microsoft.com/office/drawing/2014/main" id="{93A85D2C-A201-20DB-D5CF-3FC7EF4BC2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94" t="12261" r="-3950" b="12449"/>
          <a:stretch/>
        </p:blipFill>
        <p:spPr>
          <a:xfrm>
            <a:off x="8468914" y="1501200"/>
            <a:ext cx="5507085" cy="3855600"/>
          </a:xfrm>
          <a:prstGeom prst="rect">
            <a:avLst/>
          </a:prstGeom>
        </p:spPr>
      </p:pic>
      <p:pic>
        <p:nvPicPr>
          <p:cNvPr id="13" name="Imagem 12" descr="Caixa de comida&#10;&#10;Descrição gerada automaticamente com confiança baixa">
            <a:extLst>
              <a:ext uri="{FF2B5EF4-FFF2-40B4-BE49-F238E27FC236}">
                <a16:creationId xmlns:a16="http://schemas.microsoft.com/office/drawing/2014/main" id="{6BA4CA05-91CC-EFC6-0B8B-8BB6B41B08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22" t="5145" r="-13500" b="6697"/>
          <a:stretch/>
        </p:blipFill>
        <p:spPr>
          <a:xfrm>
            <a:off x="9134664" y="3524384"/>
            <a:ext cx="5507084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8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4886CB2-DEBC-C526-D080-0FB15576EE3B}"/>
              </a:ext>
            </a:extLst>
          </p:cNvPr>
          <p:cNvSpPr/>
          <p:nvPr/>
        </p:nvSpPr>
        <p:spPr>
          <a:xfrm>
            <a:off x="-5820" y="398992"/>
            <a:ext cx="5508000" cy="50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D5069B-82E8-32F7-C4F1-BB5096F0A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8889" r="5278" b="6550"/>
          <a:stretch/>
        </p:blipFill>
        <p:spPr bwMode="auto">
          <a:xfrm>
            <a:off x="1050889" y="670958"/>
            <a:ext cx="550218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" t="1771" r="12626" b="-798"/>
          <a:stretch/>
        </p:blipFill>
        <p:spPr bwMode="auto">
          <a:xfrm>
            <a:off x="7460210" y="670958"/>
            <a:ext cx="5508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6BD9073-0413-00CA-BFB7-9164F70D27C5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14 x 15,30</a:t>
            </a:r>
          </a:p>
        </p:txBody>
      </p:sp>
    </p:spTree>
    <p:extLst>
      <p:ext uri="{BB962C8B-B14F-4D97-AF65-F5344CB8AC3E}">
        <p14:creationId xmlns:p14="http://schemas.microsoft.com/office/powerpoint/2010/main" val="3066166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t="8290" r="12626" b="3138"/>
          <a:stretch/>
        </p:blipFill>
        <p:spPr bwMode="auto">
          <a:xfrm>
            <a:off x="5764696" y="238539"/>
            <a:ext cx="6134100" cy="559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03DA102-0FDF-4824-74BA-EFD5B63441D5}"/>
              </a:ext>
            </a:extLst>
          </p:cNvPr>
          <p:cNvSpPr/>
          <p:nvPr/>
        </p:nvSpPr>
        <p:spPr>
          <a:xfrm>
            <a:off x="0" y="0"/>
            <a:ext cx="6134100" cy="5595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20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0AB975B-F4C0-4A95-4567-ED4675A9C171}"/>
              </a:ext>
            </a:extLst>
          </p:cNvPr>
          <p:cNvSpPr/>
          <p:nvPr/>
        </p:nvSpPr>
        <p:spPr>
          <a:xfrm>
            <a:off x="0" y="601"/>
            <a:ext cx="6858000" cy="5763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Cesta com comidas&#10;&#10;Descrição gerada automaticamente com confiança média">
            <a:extLst>
              <a:ext uri="{FF2B5EF4-FFF2-40B4-BE49-F238E27FC236}">
                <a16:creationId xmlns:a16="http://schemas.microsoft.com/office/drawing/2014/main" id="{F4B22DB3-6C94-0787-0B55-91F358A36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17" r="-7317" b="6"/>
          <a:stretch/>
        </p:blipFill>
        <p:spPr>
          <a:xfrm>
            <a:off x="1" y="200"/>
            <a:ext cx="6858000" cy="57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tipo Do Modelo Cinza - Imagens grátis no Pixabay">
            <a:extLst>
              <a:ext uri="{FF2B5EF4-FFF2-40B4-BE49-F238E27FC236}">
                <a16:creationId xmlns:a16="http://schemas.microsoft.com/office/drawing/2014/main" id="{36D30F51-7EDC-CDC3-D995-4D0B04E02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8119" r="23334" b="13470"/>
          <a:stretch/>
        </p:blipFill>
        <p:spPr bwMode="auto">
          <a:xfrm>
            <a:off x="1285461" y="530089"/>
            <a:ext cx="5155096" cy="475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Imagens PNG, 390000+ Recursos gráficos para download gratuito">
            <a:extLst>
              <a:ext uri="{FF2B5EF4-FFF2-40B4-BE49-F238E27FC236}">
                <a16:creationId xmlns:a16="http://schemas.microsoft.com/office/drawing/2014/main" id="{D6F883DA-41B1-B31F-C8DE-00AB8B98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92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66CB234-AA40-ADEA-3CE8-35B6758172A3}"/>
              </a:ext>
            </a:extLst>
          </p:cNvPr>
          <p:cNvSpPr txBox="1"/>
          <p:nvPr/>
        </p:nvSpPr>
        <p:spPr>
          <a:xfrm>
            <a:off x="2710070" y="39889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SUPER MERCADO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BAB95AE-D3BB-5D92-14E5-7B8881048CD0}"/>
              </a:ext>
            </a:extLst>
          </p:cNvPr>
          <p:cNvSpPr txBox="1"/>
          <p:nvPr/>
        </p:nvSpPr>
        <p:spPr>
          <a:xfrm>
            <a:off x="7692894" y="41413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gency FB" panose="020B0503020202020204" pitchFamily="34" charset="0"/>
              </a:rPr>
              <a:t>S M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D2E6ACC-E970-A499-1F9B-29C0DB2488A4}"/>
              </a:ext>
            </a:extLst>
          </p:cNvPr>
          <p:cNvSpPr/>
          <p:nvPr/>
        </p:nvSpPr>
        <p:spPr>
          <a:xfrm>
            <a:off x="3022074" y="1864830"/>
            <a:ext cx="168187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9600" b="1" dirty="0">
                <a:ln/>
                <a:solidFill>
                  <a:schemeClr val="accent3"/>
                </a:solidFill>
                <a:latin typeface="Agency FB" panose="020B0503020202020204" pitchFamily="34" charset="0"/>
              </a:rPr>
              <a:t>S M</a:t>
            </a:r>
          </a:p>
        </p:txBody>
      </p:sp>
    </p:spTree>
    <p:extLst>
      <p:ext uri="{BB962C8B-B14F-4D97-AF65-F5344CB8AC3E}">
        <p14:creationId xmlns:p14="http://schemas.microsoft.com/office/powerpoint/2010/main" val="2089549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C6D66E7-3E1C-43F5-DF8F-001EFEC4B4DE}"/>
              </a:ext>
            </a:extLst>
          </p:cNvPr>
          <p:cNvSpPr/>
          <p:nvPr/>
        </p:nvSpPr>
        <p:spPr>
          <a:xfrm>
            <a:off x="8362122" y="1192695"/>
            <a:ext cx="1080000" cy="108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24481B-CEB3-66DB-3FB5-66576B90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466" y="3287022"/>
            <a:ext cx="1079086" cy="1079086"/>
          </a:xfrm>
          <a:prstGeom prst="rect">
            <a:avLst/>
          </a:prstGeom>
        </p:spPr>
      </p:pic>
      <p:pic>
        <p:nvPicPr>
          <p:cNvPr id="6" name="Imagem 5" descr="Texto, Logotipo&#10;&#10;Descrição gerada automaticamente">
            <a:extLst>
              <a:ext uri="{FF2B5EF4-FFF2-40B4-BE49-F238E27FC236}">
                <a16:creationId xmlns:a16="http://schemas.microsoft.com/office/drawing/2014/main" id="{1917DBC1-25BF-11B6-1E20-4C038F0AC9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57" y="1206430"/>
            <a:ext cx="5153025" cy="4762500"/>
          </a:xfrm>
          <a:prstGeom prst="rect">
            <a:avLst/>
          </a:prstGeo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id="{4F451E33-E687-3BED-98C6-1AE418351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90" t="-10473" r="-5890" b="-10473"/>
          <a:stretch/>
        </p:blipFill>
        <p:spPr>
          <a:xfrm>
            <a:off x="508279" y="208930"/>
            <a:ext cx="5760000" cy="57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77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38355C0-22C9-54BF-F9D7-7B8E577022A4}"/>
              </a:ext>
            </a:extLst>
          </p:cNvPr>
          <p:cNvSpPr/>
          <p:nvPr/>
        </p:nvSpPr>
        <p:spPr>
          <a:xfrm>
            <a:off x="80601" y="0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C4B492-A136-F39A-A68A-3B33CA0FF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6" t="21836" r="8648" b="21931"/>
          <a:stretch/>
        </p:blipFill>
        <p:spPr>
          <a:xfrm>
            <a:off x="8578297" y="-141632"/>
            <a:ext cx="5512905" cy="3856382"/>
          </a:xfrm>
          <a:prstGeom prst="rect">
            <a:avLst/>
          </a:prstGeom>
        </p:spPr>
      </p:pic>
      <p:pic>
        <p:nvPicPr>
          <p:cNvPr id="1028" name="Picture 4" descr="PASTA DE DENTE COLGATE 50G | Shopee Brasil">
            <a:extLst>
              <a:ext uri="{FF2B5EF4-FFF2-40B4-BE49-F238E27FC236}">
                <a16:creationId xmlns:a16="http://schemas.microsoft.com/office/drawing/2014/main" id="{8B4DF81B-4CED-531F-C1DE-4AE966369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8" t="24900" r="4791" b="14621"/>
          <a:stretch/>
        </p:blipFill>
        <p:spPr bwMode="auto">
          <a:xfrm>
            <a:off x="4007956" y="4247321"/>
            <a:ext cx="5897218" cy="40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mpoo dove reconstruçao completa 670ML | Submarino">
            <a:extLst>
              <a:ext uri="{FF2B5EF4-FFF2-40B4-BE49-F238E27FC236}">
                <a16:creationId xmlns:a16="http://schemas.microsoft.com/office/drawing/2014/main" id="{DB094C3B-9495-CF67-F20C-0CFE2FE0B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51" r="-19216" b="1252"/>
          <a:stretch/>
        </p:blipFill>
        <p:spPr bwMode="auto">
          <a:xfrm>
            <a:off x="9435548" y="3856382"/>
            <a:ext cx="5512904" cy="385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Uma imagem contendo comida&#10;&#10;Descrição gerada automaticamente">
            <a:extLst>
              <a:ext uri="{FF2B5EF4-FFF2-40B4-BE49-F238E27FC236}">
                <a16:creationId xmlns:a16="http://schemas.microsoft.com/office/drawing/2014/main" id="{FE3595A5-3515-CEFE-4C18-8B28A9DB4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029" y="-865532"/>
            <a:ext cx="1171575" cy="6858000"/>
          </a:xfrm>
          <a:prstGeom prst="rect">
            <a:avLst/>
          </a:prstGeom>
        </p:spPr>
      </p:pic>
      <p:pic>
        <p:nvPicPr>
          <p:cNvPr id="7" name="Imagem 6" descr="Uma imagem contendo comida, faca&#10;&#10;Descrição gerada automaticamente">
            <a:extLst>
              <a:ext uri="{FF2B5EF4-FFF2-40B4-BE49-F238E27FC236}">
                <a16:creationId xmlns:a16="http://schemas.microsoft.com/office/drawing/2014/main" id="{8D7B9222-C21C-27B6-68FE-A66D719B56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 t="-152437" r="562" b="-152437"/>
          <a:stretch/>
        </p:blipFill>
        <p:spPr>
          <a:xfrm>
            <a:off x="-1721956" y="4406349"/>
            <a:ext cx="5512906" cy="385638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7C685FF-9F6F-1B58-D831-A4BBA7A1E852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</p:spTree>
    <p:extLst>
      <p:ext uri="{BB962C8B-B14F-4D97-AF65-F5344CB8AC3E}">
        <p14:creationId xmlns:p14="http://schemas.microsoft.com/office/powerpoint/2010/main" val="154245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00EBC18-F713-A2F7-5791-66A6DBF1FA70}"/>
              </a:ext>
            </a:extLst>
          </p:cNvPr>
          <p:cNvSpPr/>
          <p:nvPr/>
        </p:nvSpPr>
        <p:spPr>
          <a:xfrm>
            <a:off x="0" y="-1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EE790A79-92F3-4446-2D5E-56626DF49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10" r="-19910"/>
          <a:stretch/>
        </p:blipFill>
        <p:spPr>
          <a:xfrm>
            <a:off x="9611040" y="991138"/>
            <a:ext cx="5512905" cy="3856381"/>
          </a:xfrm>
          <a:prstGeom prst="rect">
            <a:avLst/>
          </a:prstGeom>
        </p:spPr>
      </p:pic>
      <p:pic>
        <p:nvPicPr>
          <p:cNvPr id="8" name="Imagem 7" descr="Uma imagem contendo acessório, comida&#10;&#10;Descrição gerada automaticamente">
            <a:extLst>
              <a:ext uri="{FF2B5EF4-FFF2-40B4-BE49-F238E27FC236}">
                <a16:creationId xmlns:a16="http://schemas.microsoft.com/office/drawing/2014/main" id="{869AA6D6-42D4-92EF-5F22-990581E34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25" r="-9325"/>
          <a:stretch/>
        </p:blipFill>
        <p:spPr>
          <a:xfrm>
            <a:off x="5731357" y="4105044"/>
            <a:ext cx="5512905" cy="3855600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54E218B9-70CB-E5E5-DAF2-5CFCB8486A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055" r="-55055"/>
          <a:stretch/>
        </p:blipFill>
        <p:spPr>
          <a:xfrm>
            <a:off x="6854587" y="1109431"/>
            <a:ext cx="5512905" cy="3855600"/>
          </a:xfrm>
          <a:prstGeom prst="rect">
            <a:avLst/>
          </a:prstGeom>
        </p:spPr>
      </p:pic>
      <p:pic>
        <p:nvPicPr>
          <p:cNvPr id="12" name="Imagem 11" descr="Uma imagem contendo Texto&#10;&#10;Descrição gerada automaticamente">
            <a:extLst>
              <a:ext uri="{FF2B5EF4-FFF2-40B4-BE49-F238E27FC236}">
                <a16:creationId xmlns:a16="http://schemas.microsoft.com/office/drawing/2014/main" id="{E1C16A0E-3899-9101-A08F-584A62D4D9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569" r="-63569"/>
          <a:stretch/>
        </p:blipFill>
        <p:spPr>
          <a:xfrm>
            <a:off x="561615" y="2752956"/>
            <a:ext cx="5512905" cy="38556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DC79EE4-C573-ACF8-2589-1679F5A29081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</p:spTree>
    <p:extLst>
      <p:ext uri="{BB962C8B-B14F-4D97-AF65-F5344CB8AC3E}">
        <p14:creationId xmlns:p14="http://schemas.microsoft.com/office/powerpoint/2010/main" val="702122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F6E5542-B57C-68C5-18F4-CCC1EF1088EF}"/>
              </a:ext>
            </a:extLst>
          </p:cNvPr>
          <p:cNvSpPr/>
          <p:nvPr/>
        </p:nvSpPr>
        <p:spPr>
          <a:xfrm>
            <a:off x="0" y="108403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Bebidas Quentes - Bebidas Chiamulera">
            <a:extLst>
              <a:ext uri="{FF2B5EF4-FFF2-40B4-BE49-F238E27FC236}">
                <a16:creationId xmlns:a16="http://schemas.microsoft.com/office/drawing/2014/main" id="{066FB330-8E2F-7935-F519-ED93C4395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375" t="13848" r="-29897" b="11064"/>
          <a:stretch/>
        </p:blipFill>
        <p:spPr bwMode="auto">
          <a:xfrm>
            <a:off x="5275062" y="3429000"/>
            <a:ext cx="5512904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frigerante H2O Limão 1,5L Ambev">
            <a:extLst>
              <a:ext uri="{FF2B5EF4-FFF2-40B4-BE49-F238E27FC236}">
                <a16:creationId xmlns:a16="http://schemas.microsoft.com/office/drawing/2014/main" id="{49ED6A55-0C68-9F27-3498-B23A0BE06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92" r="-21492"/>
          <a:stretch/>
        </p:blipFill>
        <p:spPr bwMode="auto">
          <a:xfrm>
            <a:off x="8197516" y="3311582"/>
            <a:ext cx="5512904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C748A5A-7E2C-F094-DFB2-4FE93CB6AFF7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5" name="Imagem 4" descr="Uma imagem contendo comida&#10;&#10;Descrição gerada automaticamente">
            <a:extLst>
              <a:ext uri="{FF2B5EF4-FFF2-40B4-BE49-F238E27FC236}">
                <a16:creationId xmlns:a16="http://schemas.microsoft.com/office/drawing/2014/main" id="{A2A78E7D-8C93-8CE5-140B-786D8EAFA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555" r="-157555"/>
          <a:stretch/>
        </p:blipFill>
        <p:spPr>
          <a:xfrm>
            <a:off x="7155125" y="1012120"/>
            <a:ext cx="5512904" cy="3855600"/>
          </a:xfrm>
          <a:prstGeom prst="rect">
            <a:avLst/>
          </a:prstGeom>
        </p:spPr>
      </p:pic>
      <p:pic>
        <p:nvPicPr>
          <p:cNvPr id="7" name="Imagem 6" descr="Uma imagem contendo comida&#10;&#10;Descrição gerada automaticamente">
            <a:extLst>
              <a:ext uri="{FF2B5EF4-FFF2-40B4-BE49-F238E27FC236}">
                <a16:creationId xmlns:a16="http://schemas.microsoft.com/office/drawing/2014/main" id="{68091178-FB2B-5C83-E83A-DFB31EA445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92" r="-21492"/>
          <a:stretch/>
        </p:blipFill>
        <p:spPr>
          <a:xfrm>
            <a:off x="2972850" y="2851856"/>
            <a:ext cx="5512904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79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F6E5542-B57C-68C5-18F4-CCC1EF1088EF}"/>
              </a:ext>
            </a:extLst>
          </p:cNvPr>
          <p:cNvSpPr/>
          <p:nvPr/>
        </p:nvSpPr>
        <p:spPr>
          <a:xfrm>
            <a:off x="0" y="207417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C748A5A-7E2C-F094-DFB2-4FE93CB6AFF7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2052" name="Picture 4" descr="Zé Delivery - Delivery de Refrigerantes">
            <a:extLst>
              <a:ext uri="{FF2B5EF4-FFF2-40B4-BE49-F238E27FC236}">
                <a16:creationId xmlns:a16="http://schemas.microsoft.com/office/drawing/2014/main" id="{B5023D75-1226-3F81-7AE1-A6F385DB7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92" r="-21492"/>
          <a:stretch/>
        </p:blipFill>
        <p:spPr bwMode="auto">
          <a:xfrm>
            <a:off x="7392968" y="-1003744"/>
            <a:ext cx="5512905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Calendário&#10;&#10;Descrição gerada automaticamente">
            <a:extLst>
              <a:ext uri="{FF2B5EF4-FFF2-40B4-BE49-F238E27FC236}">
                <a16:creationId xmlns:a16="http://schemas.microsoft.com/office/drawing/2014/main" id="{C1A7DADF-2E1F-3B96-8E51-C087F59CF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95" r="-185095"/>
          <a:stretch/>
        </p:blipFill>
        <p:spPr>
          <a:xfrm>
            <a:off x="7576458" y="2383846"/>
            <a:ext cx="5512905" cy="3855600"/>
          </a:xfrm>
          <a:prstGeom prst="rect">
            <a:avLst/>
          </a:prstGeom>
        </p:spPr>
      </p:pic>
      <p:pic>
        <p:nvPicPr>
          <p:cNvPr id="9" name="Imagem 8" descr="Lata vermelha com letras brancas&#10;&#10;Descrição gerada automaticamente">
            <a:extLst>
              <a:ext uri="{FF2B5EF4-FFF2-40B4-BE49-F238E27FC236}">
                <a16:creationId xmlns:a16="http://schemas.microsoft.com/office/drawing/2014/main" id="{1D9CEBAE-5A2E-2C31-203E-25821D32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677" r="-58677"/>
          <a:stretch/>
        </p:blipFill>
        <p:spPr>
          <a:xfrm>
            <a:off x="-469918" y="4779118"/>
            <a:ext cx="5512905" cy="3855600"/>
          </a:xfrm>
          <a:prstGeom prst="rect">
            <a:avLst/>
          </a:prstGeom>
        </p:spPr>
      </p:pic>
      <p:pic>
        <p:nvPicPr>
          <p:cNvPr id="11" name="Imagem 10" descr="Garrafa de bebida&#10;&#10;Descrição gerada automaticamente">
            <a:extLst>
              <a:ext uri="{FF2B5EF4-FFF2-40B4-BE49-F238E27FC236}">
                <a16:creationId xmlns:a16="http://schemas.microsoft.com/office/drawing/2014/main" id="{ADBDA6BB-19EC-2860-F2A6-6662B8C0A5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24" r="-40624"/>
          <a:stretch/>
        </p:blipFill>
        <p:spPr>
          <a:xfrm>
            <a:off x="4350088" y="3319866"/>
            <a:ext cx="5512904" cy="3855600"/>
          </a:xfrm>
          <a:prstGeom prst="rect">
            <a:avLst/>
          </a:prstGeom>
        </p:spPr>
      </p:pic>
      <p:pic>
        <p:nvPicPr>
          <p:cNvPr id="13" name="Imagem 12" descr="Garrafa de bebida&#10;&#10;Descrição gerada automaticamente">
            <a:extLst>
              <a:ext uri="{FF2B5EF4-FFF2-40B4-BE49-F238E27FC236}">
                <a16:creationId xmlns:a16="http://schemas.microsoft.com/office/drawing/2014/main" id="{C68CBBF8-5DAD-7244-F171-16CF6CDC99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239" r="-57239"/>
          <a:stretch/>
        </p:blipFill>
        <p:spPr>
          <a:xfrm>
            <a:off x="2700654" y="1501200"/>
            <a:ext cx="5512904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32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22BE935-FD3B-5A8D-10AC-154A2A71DBC4}"/>
              </a:ext>
            </a:extLst>
          </p:cNvPr>
          <p:cNvSpPr/>
          <p:nvPr/>
        </p:nvSpPr>
        <p:spPr>
          <a:xfrm>
            <a:off x="-5820" y="344987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18DD223-2B63-76DE-2EEF-6CF4B6399C9E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3076" name="Picture 4" descr="Uncle Chipps Plain Salted, 30 g Pouch - Fetch N Buy">
            <a:extLst>
              <a:ext uri="{FF2B5EF4-FFF2-40B4-BE49-F238E27FC236}">
                <a16:creationId xmlns:a16="http://schemas.microsoft.com/office/drawing/2014/main" id="{1294ADEF-634E-3A4E-949C-C7E4779E5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03" r="-20729"/>
          <a:stretch/>
        </p:blipFill>
        <p:spPr bwMode="auto">
          <a:xfrm>
            <a:off x="-913274" y="2410358"/>
            <a:ext cx="5507085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mendoim Salgado 500g - Dori 1 Unidade | Doce &amp; Festa Distribuidora">
            <a:extLst>
              <a:ext uri="{FF2B5EF4-FFF2-40B4-BE49-F238E27FC236}">
                <a16:creationId xmlns:a16="http://schemas.microsoft.com/office/drawing/2014/main" id="{D4425547-E084-4696-4674-685462A2B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t="15656" r="688" b="16366"/>
          <a:stretch/>
        </p:blipFill>
        <p:spPr bwMode="auto">
          <a:xfrm>
            <a:off x="7074888" y="2089217"/>
            <a:ext cx="5507085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Garrafa de plástico com frutas dentro&#10;&#10;Descrição gerada automaticamente">
            <a:extLst>
              <a:ext uri="{FF2B5EF4-FFF2-40B4-BE49-F238E27FC236}">
                <a16:creationId xmlns:a16="http://schemas.microsoft.com/office/drawing/2014/main" id="{28092D6E-7AB5-B001-6665-364931AA74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00" t="2296" r="-18275" b="2296"/>
          <a:stretch/>
        </p:blipFill>
        <p:spPr>
          <a:xfrm>
            <a:off x="8788340" y="345769"/>
            <a:ext cx="5507085" cy="3855600"/>
          </a:xfrm>
          <a:prstGeom prst="rect">
            <a:avLst/>
          </a:prstGeom>
        </p:spPr>
      </p:pic>
      <p:pic>
        <p:nvPicPr>
          <p:cNvPr id="8" name="Imagem 7" descr="Uma imagem contendo comida, mesa&#10;&#10;Descrição gerada automaticamente">
            <a:extLst>
              <a:ext uri="{FF2B5EF4-FFF2-40B4-BE49-F238E27FC236}">
                <a16:creationId xmlns:a16="http://schemas.microsoft.com/office/drawing/2014/main" id="{37B3EC0E-C0E3-2ED4-818D-06AF053034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12" r="-21821"/>
          <a:stretch/>
        </p:blipFill>
        <p:spPr>
          <a:xfrm>
            <a:off x="3003884" y="2410358"/>
            <a:ext cx="5507085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18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41</Words>
  <Application>Microsoft Office PowerPoint</Application>
  <PresentationFormat>Widescreen</PresentationFormat>
  <Paragraphs>10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Agency FB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Diogo Bastos</dc:creator>
  <cp:lastModifiedBy>Diogo Bastos</cp:lastModifiedBy>
  <cp:revision>32</cp:revision>
  <dcterms:created xsi:type="dcterms:W3CDTF">2022-10-31T13:05:44Z</dcterms:created>
  <dcterms:modified xsi:type="dcterms:W3CDTF">2023-01-03T14:40:11Z</dcterms:modified>
</cp:coreProperties>
</file>